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65" r:id="rId46"/>
    <p:sldId id="322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70" d="100"/>
          <a:sy n="70" d="100"/>
        </p:scale>
        <p:origin x="-139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CEF6-FA3A-DE46-91EA-16BEFB9EEE4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03A7C-4BFD-0942-ACE5-B49507E18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16/09/2012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1676400" y="3429000"/>
            <a:ext cx="3280182" cy="926910"/>
            <a:chOff x="4091270" y="4114800"/>
            <a:chExt cx="3280182" cy="926910"/>
          </a:xfrm>
        </p:grpSpPr>
        <p:sp>
          <p:nvSpPr>
            <p:cNvPr id="6" name="ZoneTexte 5"/>
            <p:cNvSpPr txBox="1"/>
            <p:nvPr/>
          </p:nvSpPr>
          <p:spPr>
            <a:xfrm>
              <a:off x="4091270" y="451849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19800" y="44958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4878079" y="4114800"/>
              <a:ext cx="1817547" cy="533400"/>
              <a:chOff x="4403463" y="3886200"/>
              <a:chExt cx="1817547" cy="533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800600" y="3886200"/>
                <a:ext cx="5334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49993" y="3886200"/>
                <a:ext cx="5334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" name="Connecteur droit avec flèche 7"/>
              <p:cNvCxnSpPr>
                <a:stCxn id="6" idx="0"/>
                <a:endCxn id="4" idx="2"/>
              </p:cNvCxnSpPr>
              <p:nvPr/>
            </p:nvCxnSpPr>
            <p:spPr>
              <a:xfrm flipV="1">
                <a:off x="4403463" y="4267200"/>
                <a:ext cx="663837" cy="1524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>
                <a:stCxn id="11" idx="0"/>
                <a:endCxn id="5" idx="2"/>
              </p:cNvCxnSpPr>
              <p:nvPr/>
            </p:nvCxnSpPr>
            <p:spPr>
              <a:xfrm flipH="1" flipV="1">
                <a:off x="5616693" y="4267200"/>
                <a:ext cx="604317" cy="1524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  <a:endParaRPr lang="en-US" dirty="0"/>
          </a:p>
          <a:p>
            <a:r>
              <a:rPr lang="fr-FR" dirty="0"/>
              <a:t>f</a:t>
            </a:r>
            <a:r>
              <a:rPr lang="en-US" dirty="0" err="1" smtClean="0"/>
              <a:t>ormat</a:t>
            </a:r>
            <a:r>
              <a:rPr lang="en-US" dirty="0" smtClean="0"/>
              <a:t>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>
            <a:stCxn id="3075" idx="2"/>
            <a:endCxn id="3077" idx="1"/>
          </p:cNvCxnSpPr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.properties issues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Low quality control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Keys are strings in the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idea of unused keys</a:t>
            </a:r>
          </a:p>
          <a:p>
            <a:pPr lvl="2"/>
            <a:r>
              <a:rPr lang="en-US" dirty="0" smtClean="0"/>
              <a:t>No clue of wrong keys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key declaration / value in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An interface represents one .properties</a:t>
            </a:r>
          </a:p>
          <a:p>
            <a:r>
              <a:rPr lang="en-US" dirty="0" smtClean="0"/>
              <a:t>The methods represents the keys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734670"/>
            <a:ext cx="4686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</a:t>
            </a:r>
            <a:r>
              <a:rPr lang="en-US" dirty="0" smtClean="0"/>
              <a:t>‘default’)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</a:t>
            </a:r>
            <a:r>
              <a:rPr lang="en-US" dirty="0" smtClean="0"/>
              <a:t>GitHub)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mobile support in the @Message annotation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92305"/>
            <a:ext cx="55245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extend this pattern for displays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One ResourceBundle by </a:t>
            </a:r>
            <a:r>
              <a:rPr lang="en-US" dirty="0" smtClean="0"/>
              <a:t>kind of display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All </a:t>
            </a:r>
            <a:r>
              <a:rPr lang="en-US" dirty="0" smtClean="0"/>
              <a:t>driven by @MessageBundle </a:t>
            </a:r>
            <a:r>
              <a:rPr lang="en-US" dirty="0" smtClean="0"/>
              <a:t>annotation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Fallback on the default display</a:t>
            </a:r>
            <a:endParaRPr lang="en-US" dirty="0" smtClean="0"/>
          </a:p>
          <a:p>
            <a:r>
              <a:rPr lang="en-US" dirty="0" smtClean="0"/>
              <a:t>Keep the rest </a:t>
            </a:r>
            <a:r>
              <a:rPr lang="en-US" dirty="0" smtClean="0"/>
              <a:t>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</a:t>
            </a:r>
            <a:r>
              <a:rPr lang="en-US" dirty="0" smtClean="0"/>
              <a:t>- Annotation </a:t>
            </a:r>
            <a:r>
              <a:rPr lang="en-US" dirty="0" smtClean="0"/>
              <a:t>Processing </a:t>
            </a:r>
            <a:r>
              <a:rPr lang="en-US" dirty="0" smtClean="0"/>
              <a:t>Tool</a:t>
            </a:r>
            <a:endParaRPr lang="en-US" dirty="0" smtClean="0"/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Standard since JDK 1.6 (available in Sun JDK 1.5)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</a:t>
            </a:r>
            <a:r>
              <a:rPr lang="en-US" dirty="0" smtClean="0"/>
              <a:t>of</a:t>
            </a:r>
            <a:r>
              <a:rPr lang="en-US" dirty="0" smtClean="0"/>
              <a:t> </a:t>
            </a:r>
            <a:r>
              <a:rPr lang="en-US" dirty="0" smtClean="0"/>
              <a:t>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0336"/>
            <a:ext cx="8501270" cy="11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8607778" cy="124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</a:t>
            </a:r>
            <a:r>
              <a:rPr lang="en-US" dirty="0" smtClean="0"/>
              <a:t>aven-processor-plugin (google</a:t>
            </a:r>
            <a:r>
              <a:rPr lang="en-US" dirty="0" smtClean="0"/>
              <a:t>-code)</a:t>
            </a:r>
            <a:endParaRPr lang="en-US" dirty="0" smtClean="0"/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</a:t>
            </a:r>
            <a:r>
              <a:rPr lang="en-US" dirty="0" smtClean="0"/>
              <a:t>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Caveats of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Getting </a:t>
            </a:r>
            <a:r>
              <a:rPr lang="en-US" dirty="0" smtClean="0"/>
              <a:t>started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14800" y="1600200"/>
            <a:ext cx="4572000" cy="4525963"/>
          </a:xfrm>
        </p:spPr>
        <p:txBody>
          <a:bodyPr/>
          <a:lstStyle/>
          <a:p>
            <a:r>
              <a:rPr lang="en-US" b="1" dirty="0" smtClean="0"/>
              <a:t>@MessageBundle </a:t>
            </a:r>
            <a:r>
              <a:rPr lang="en-US" dirty="0" smtClean="0"/>
              <a:t>is triggering each processor</a:t>
            </a:r>
          </a:p>
          <a:p>
            <a:r>
              <a:rPr lang="en-US" b="1" dirty="0" smtClean="0"/>
              <a:t>@Message </a:t>
            </a:r>
            <a:r>
              <a:rPr lang="en-US" dirty="0" smtClean="0"/>
              <a:t>is supporting the default localization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55146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7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</a:t>
            </a:r>
            <a:r>
              <a:rPr lang="en-US" dirty="0" smtClean="0"/>
              <a:t>files for </a:t>
            </a:r>
            <a:r>
              <a:rPr lang="en-US" dirty="0" smtClean="0"/>
              <a:t>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grpSp>
        <p:nvGrpSpPr>
          <p:cNvPr id="3" name="Groupe 2"/>
          <p:cNvGrpSpPr/>
          <p:nvPr/>
        </p:nvGrpSpPr>
        <p:grpSpPr>
          <a:xfrm>
            <a:off x="228600" y="1371600"/>
            <a:ext cx="8613916" cy="4419600"/>
            <a:chOff x="228600" y="1371600"/>
            <a:chExt cx="8613916" cy="44196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71600"/>
              <a:ext cx="3362723" cy="185889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523" y="1570936"/>
              <a:ext cx="6553993" cy="82522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en angle 7"/>
            <p:cNvCxnSpPr>
              <a:stCxn id="4" idx="2"/>
              <a:endCxn id="16" idx="1"/>
            </p:cNvCxnSpPr>
            <p:nvPr/>
          </p:nvCxnSpPr>
          <p:spPr>
            <a:xfrm rot="16200000" flipH="1">
              <a:off x="2368325" y="2772134"/>
              <a:ext cx="711241" cy="162796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Connecteur en angle 10"/>
            <p:cNvCxnSpPr>
              <a:stCxn id="1027" idx="2"/>
              <a:endCxn id="16" idx="0"/>
            </p:cNvCxnSpPr>
            <p:nvPr/>
          </p:nvCxnSpPr>
          <p:spPr>
            <a:xfrm rot="5400000">
              <a:off x="4532141" y="2434199"/>
              <a:ext cx="1071413" cy="995345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680" y="4842879"/>
              <a:ext cx="5352168" cy="94832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à coins arrondis 15"/>
            <p:cNvSpPr/>
            <p:nvPr/>
          </p:nvSpPr>
          <p:spPr>
            <a:xfrm>
              <a:off x="3537929" y="3467578"/>
              <a:ext cx="2064490" cy="9483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eur en angle 21"/>
            <p:cNvCxnSpPr>
              <a:stCxn id="16" idx="2"/>
              <a:endCxn id="1028" idx="0"/>
            </p:cNvCxnSpPr>
            <p:nvPr/>
          </p:nvCxnSpPr>
          <p:spPr>
            <a:xfrm rot="5400000">
              <a:off x="4166980" y="4439684"/>
              <a:ext cx="426980" cy="37941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3682317" y="3522708"/>
              <a:ext cx="1775717" cy="86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Maven</a:t>
              </a:r>
            </a:p>
            <a:p>
              <a:pPr algn="ctr"/>
              <a:r>
                <a:rPr lang="en-US" sz="2400" b="1" dirty="0" smtClean="0"/>
                <a:t>Javac</a:t>
              </a:r>
              <a:r>
                <a:rPr lang="en-US" sz="2400" b="1" dirty="0"/>
                <a:t> </a:t>
              </a:r>
              <a:r>
                <a:rPr lang="en-US" sz="2400" b="1" dirty="0" smtClean="0"/>
                <a:t>&amp; APT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(ResourceBundle)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 obviously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But also CSS and images</a:t>
            </a:r>
          </a:p>
          <a:p>
            <a:r>
              <a:rPr lang="en-US" dirty="0" smtClean="0"/>
              <a:t>Implementation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12311</TotalTime>
  <Words>1042</Words>
  <Application>Microsoft Office PowerPoint</Application>
  <PresentationFormat>Affichage à l'écran (4:3)</PresentationFormat>
  <Paragraphs>246</Paragraphs>
  <Slides>46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7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Caveats of APT </vt:lpstr>
      <vt:lpstr>It’s time to convince your team</vt:lpstr>
      <vt:lpstr>Go deep in Ez18n</vt:lpstr>
      <vt:lpstr>Ez18n - Getting started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gdu</cp:lastModifiedBy>
  <cp:revision>357</cp:revision>
  <dcterms:created xsi:type="dcterms:W3CDTF">2012-06-10T16:50:33Z</dcterms:created>
  <dcterms:modified xsi:type="dcterms:W3CDTF">2012-09-16T22:40:04Z</dcterms:modified>
  <cp:category/>
</cp:coreProperties>
</file>